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A20AF-AC67-494B-AABA-97D820072D71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E2775-7FDF-459B-9078-35245A6B4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50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79FA-C811-48BD-A8A4-E79113C840BD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C1B025-A542-41BC-9E88-0DA680BCE5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79FA-C811-48BD-A8A4-E79113C840BD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B025-A542-41BC-9E88-0DA680BCE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79FA-C811-48BD-A8A4-E79113C840BD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B025-A542-41BC-9E88-0DA680BCE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79FA-C811-48BD-A8A4-E79113C840BD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B025-A542-41BC-9E88-0DA680BCE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79FA-C811-48BD-A8A4-E79113C840BD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B025-A542-41BC-9E88-0DA680BCE5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79FA-C811-48BD-A8A4-E79113C840BD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B025-A542-41BC-9E88-0DA680BCE5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79FA-C811-48BD-A8A4-E79113C840BD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B025-A542-41BC-9E88-0DA680BCE5D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79FA-C811-48BD-A8A4-E79113C840BD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B025-A542-41BC-9E88-0DA680BCE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79FA-C811-48BD-A8A4-E79113C840BD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B025-A542-41BC-9E88-0DA680BCE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79FA-C811-48BD-A8A4-E79113C840BD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B025-A542-41BC-9E88-0DA680BCE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79FA-C811-48BD-A8A4-E79113C840BD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B025-A542-41BC-9E88-0DA680BCE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6C479FA-C811-48BD-A8A4-E79113C840BD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CC1B025-A542-41BC-9E88-0DA680BCE5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 </a:t>
            </a:r>
            <a:br>
              <a:rPr lang="en-US" dirty="0" smtClean="0"/>
            </a:br>
            <a:r>
              <a:rPr lang="en-US" dirty="0" smtClean="0"/>
              <a:t>Using Design in Fashion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Family and Consumer Sciences</a:t>
            </a:r>
          </a:p>
          <a:p>
            <a:r>
              <a:rPr lang="en-US" dirty="0" smtClean="0"/>
              <a:t>Fashion Merchandising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308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Color in Fashion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White, yellow, orange, red make form look larger</a:t>
            </a:r>
          </a:p>
          <a:p>
            <a:r>
              <a:rPr lang="en-US" dirty="0"/>
              <a:t>Dark, cool colors make form look smaller</a:t>
            </a:r>
          </a:p>
          <a:p>
            <a:r>
              <a:rPr lang="en-US" dirty="0"/>
              <a:t>Bright colors used in small amounts and effective to play us good </a:t>
            </a:r>
            <a:r>
              <a:rPr lang="en-US" dirty="0" smtClean="0"/>
              <a:t>features</a:t>
            </a:r>
          </a:p>
          <a:p>
            <a:endParaRPr lang="en-US" dirty="0"/>
          </a:p>
          <a:p>
            <a:r>
              <a:rPr lang="en-US" dirty="0" smtClean="0"/>
              <a:t>A single color or close values for entire outfit…</a:t>
            </a:r>
          </a:p>
          <a:p>
            <a:pPr lvl="1"/>
            <a:r>
              <a:rPr lang="en-US" dirty="0" smtClean="0"/>
              <a:t>Makes person look thinner and taller (unbroken line created)</a:t>
            </a:r>
          </a:p>
          <a:p>
            <a:r>
              <a:rPr lang="en-US" dirty="0" smtClean="0"/>
              <a:t>Two colors combined in outfit…</a:t>
            </a:r>
          </a:p>
          <a:p>
            <a:pPr lvl="1"/>
            <a:r>
              <a:rPr lang="en-US" dirty="0" smtClean="0"/>
              <a:t>Seems to be broken into separate parts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623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Color in Fashion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Sharp contrasting colors…</a:t>
            </a:r>
          </a:p>
          <a:p>
            <a:pPr lvl="1"/>
            <a:r>
              <a:rPr lang="en-US" dirty="0" smtClean="0"/>
              <a:t>Appear to shorten body because eye stops at line of contrast instead of moving up in vertical direction</a:t>
            </a:r>
          </a:p>
          <a:p>
            <a:r>
              <a:rPr lang="en-US" dirty="0" smtClean="0"/>
              <a:t>If too tall…</a:t>
            </a:r>
          </a:p>
          <a:p>
            <a:pPr lvl="1"/>
            <a:r>
              <a:rPr lang="en-US" dirty="0"/>
              <a:t>Outfit can be broken with different colors on top and bottom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Personality is reflected in colors used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362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19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plan used to put an idea together.  </a:t>
            </a:r>
          </a:p>
          <a:p>
            <a:r>
              <a:rPr lang="en-US" dirty="0" smtClean="0"/>
              <a:t>Used in garments, accessories, buildings, cars, landscapes, etc.</a:t>
            </a:r>
          </a:p>
          <a:p>
            <a:endParaRPr lang="en-US" dirty="0"/>
          </a:p>
          <a:p>
            <a:r>
              <a:rPr lang="en-US" dirty="0" smtClean="0"/>
              <a:t>Can advise people how to look their best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5388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Elements of Design</a:t>
            </a:r>
          </a:p>
          <a:p>
            <a:pPr lvl="1"/>
            <a:r>
              <a:rPr lang="en-US" dirty="0" smtClean="0"/>
              <a:t>Color</a:t>
            </a:r>
          </a:p>
          <a:p>
            <a:pPr lvl="1"/>
            <a:r>
              <a:rPr lang="en-US" dirty="0" smtClean="0"/>
              <a:t>Shape</a:t>
            </a:r>
          </a:p>
          <a:p>
            <a:pPr lvl="1"/>
            <a:r>
              <a:rPr lang="en-US" dirty="0" smtClean="0"/>
              <a:t>Line</a:t>
            </a:r>
          </a:p>
          <a:p>
            <a:pPr lvl="1"/>
            <a:r>
              <a:rPr lang="en-US" dirty="0" smtClean="0"/>
              <a:t>Texture</a:t>
            </a:r>
          </a:p>
          <a:p>
            <a:pPr marL="457200" lvl="1" indent="0">
              <a:buNone/>
            </a:pPr>
            <a:r>
              <a:rPr lang="en-US" dirty="0" smtClean="0"/>
              <a:t>These elements are put together in different ways to form designs.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Principles of Design</a:t>
            </a:r>
          </a:p>
          <a:p>
            <a:pPr lvl="1"/>
            <a:r>
              <a:rPr lang="en-US" dirty="0" smtClean="0"/>
              <a:t>Balance</a:t>
            </a:r>
          </a:p>
          <a:p>
            <a:pPr lvl="1"/>
            <a:r>
              <a:rPr lang="en-US" dirty="0" smtClean="0"/>
              <a:t>Proportion</a:t>
            </a:r>
          </a:p>
          <a:p>
            <a:pPr lvl="1"/>
            <a:r>
              <a:rPr lang="en-US" dirty="0" smtClean="0"/>
              <a:t>Emphasis</a:t>
            </a:r>
          </a:p>
          <a:p>
            <a:pPr lvl="1"/>
            <a:r>
              <a:rPr lang="en-US" dirty="0" smtClean="0"/>
              <a:t>Rhythm</a:t>
            </a:r>
          </a:p>
          <a:p>
            <a:pPr marL="457200" lvl="1" indent="0">
              <a:buNone/>
            </a:pPr>
            <a:r>
              <a:rPr lang="en-US" dirty="0" smtClean="0"/>
              <a:t>Guidelines for using the elements of design.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b="1" dirty="0" smtClean="0"/>
              <a:t>When elements of design are used effectively according to the principles of design, harmony results.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43178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Elements of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elements are combined according to current trends.</a:t>
            </a:r>
          </a:p>
          <a:p>
            <a:endParaRPr lang="en-US" dirty="0" smtClean="0"/>
          </a:p>
          <a:p>
            <a:r>
              <a:rPr lang="en-US" dirty="0" smtClean="0"/>
              <a:t>Color</a:t>
            </a:r>
          </a:p>
          <a:p>
            <a:pPr lvl="1"/>
            <a:r>
              <a:rPr lang="en-US" dirty="0" smtClean="0"/>
              <a:t>Most exciting design element because noticed first</a:t>
            </a:r>
          </a:p>
          <a:p>
            <a:pPr lvl="1"/>
            <a:r>
              <a:rPr lang="en-US" dirty="0" smtClean="0"/>
              <a:t>Combined well to look its best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Hue – name given to color</a:t>
            </a:r>
          </a:p>
          <a:p>
            <a:pPr lvl="1"/>
            <a:r>
              <a:rPr lang="en-US" dirty="0" smtClean="0"/>
              <a:t>Value – lightness or darkness</a:t>
            </a:r>
          </a:p>
          <a:p>
            <a:pPr lvl="1"/>
            <a:r>
              <a:rPr lang="en-US" dirty="0" smtClean="0"/>
              <a:t>Tint – toward white or lighter than the pure hue</a:t>
            </a:r>
          </a:p>
          <a:p>
            <a:pPr lvl="1"/>
            <a:r>
              <a:rPr lang="en-US" dirty="0" smtClean="0"/>
              <a:t>Shade – toward black or darker than the pure hue</a:t>
            </a:r>
          </a:p>
          <a:p>
            <a:pPr lvl="1"/>
            <a:r>
              <a:rPr lang="en-US" dirty="0" smtClean="0"/>
              <a:t>Intensity – brightness or dullness</a:t>
            </a:r>
          </a:p>
          <a:p>
            <a:pPr lvl="1"/>
            <a:r>
              <a:rPr lang="en-US" dirty="0" smtClean="0"/>
              <a:t>Neutrals – black, white, gray (beige)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969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Color Wheel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Primary Colors – red, yellow, blue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Secondary Colors – orange, green, violet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Intermediate Colors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yellow–green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yellow-orange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red-orange</a:t>
            </a:r>
          </a:p>
          <a:p>
            <a:pPr marL="0" indent="0">
              <a:buNone/>
            </a:pPr>
            <a:r>
              <a:rPr lang="en-US" dirty="0" smtClean="0"/>
              <a:t>	red-violet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blue-violet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blue-green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496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Color Wheel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 Colors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represent fire, sun, and brilliance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red to yellow on color wheel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give feeling of activity and cheerfulness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Cool Colors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represent water and the sky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green to violet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give a restful, calm, quiet, relaxing feeling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609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Ways that colors can effectively be used together</a:t>
            </a:r>
          </a:p>
          <a:p>
            <a:endParaRPr lang="en-US" dirty="0" smtClean="0"/>
          </a:p>
          <a:p>
            <a:r>
              <a:rPr lang="en-US" dirty="0" smtClean="0"/>
              <a:t>Monochromatic</a:t>
            </a:r>
          </a:p>
          <a:p>
            <a:pPr lvl="1"/>
            <a:r>
              <a:rPr lang="en-US" dirty="0" smtClean="0"/>
              <a:t>Tints, shade, intensities of one color</a:t>
            </a:r>
          </a:p>
          <a:p>
            <a:r>
              <a:rPr lang="en-US" dirty="0" smtClean="0"/>
              <a:t>Analogous</a:t>
            </a:r>
          </a:p>
          <a:p>
            <a:pPr lvl="1"/>
            <a:r>
              <a:rPr lang="en-US" dirty="0" smtClean="0"/>
              <a:t>Uses adjacent colors on wheel (3)</a:t>
            </a:r>
          </a:p>
          <a:p>
            <a:r>
              <a:rPr lang="en-US" dirty="0" smtClean="0"/>
              <a:t>Complementary </a:t>
            </a:r>
          </a:p>
          <a:p>
            <a:pPr lvl="1"/>
            <a:r>
              <a:rPr lang="en-US" dirty="0" smtClean="0"/>
              <a:t>Uses hues that are directly across from each other on wheel</a:t>
            </a:r>
          </a:p>
          <a:p>
            <a:r>
              <a:rPr lang="en-US" dirty="0" smtClean="0"/>
              <a:t>Split-complementary</a:t>
            </a:r>
          </a:p>
          <a:p>
            <a:pPr lvl="1"/>
            <a:r>
              <a:rPr lang="en-US" dirty="0" smtClean="0"/>
              <a:t>Uses three colors; combines one color with color on each side of its complement</a:t>
            </a:r>
          </a:p>
          <a:p>
            <a:r>
              <a:rPr lang="en-US" dirty="0" smtClean="0"/>
              <a:t>Triad</a:t>
            </a:r>
          </a:p>
          <a:p>
            <a:pPr lvl="1"/>
            <a:r>
              <a:rPr lang="en-US" dirty="0" smtClean="0"/>
              <a:t>Uses three colors; equidistant on the wheel</a:t>
            </a:r>
          </a:p>
          <a:p>
            <a:r>
              <a:rPr lang="en-US" dirty="0" smtClean="0"/>
              <a:t>Accented Neutral</a:t>
            </a:r>
          </a:p>
          <a:p>
            <a:pPr lvl="1"/>
            <a:r>
              <a:rPr lang="en-US" dirty="0" smtClean="0"/>
              <a:t>Combines white, black, gray, or beige with a bright color accent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509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Color in Fashion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Contrast</a:t>
            </a:r>
          </a:p>
          <a:p>
            <a:pPr lvl="1"/>
            <a:r>
              <a:rPr lang="en-US" dirty="0" smtClean="0"/>
              <a:t>Black and white</a:t>
            </a:r>
          </a:p>
          <a:p>
            <a:r>
              <a:rPr lang="en-US" dirty="0" smtClean="0"/>
              <a:t>Using color with neutral…</a:t>
            </a:r>
          </a:p>
          <a:p>
            <a:pPr lvl="1"/>
            <a:r>
              <a:rPr lang="en-US" dirty="0" smtClean="0"/>
              <a:t>Color looks brighter</a:t>
            </a:r>
          </a:p>
          <a:p>
            <a:r>
              <a:rPr lang="en-US" dirty="0" smtClean="0"/>
              <a:t>Colors with medium/dark value…</a:t>
            </a:r>
          </a:p>
          <a:p>
            <a:pPr lvl="1"/>
            <a:r>
              <a:rPr lang="en-US" dirty="0" smtClean="0"/>
              <a:t>Look even darker next to a light area</a:t>
            </a:r>
          </a:p>
          <a:p>
            <a:r>
              <a:rPr lang="en-US" dirty="0" smtClean="0"/>
              <a:t>Light colors look lighter…</a:t>
            </a:r>
          </a:p>
          <a:p>
            <a:pPr lvl="1"/>
            <a:r>
              <a:rPr lang="en-US" dirty="0" smtClean="0"/>
              <a:t>Next to a dark area</a:t>
            </a:r>
          </a:p>
        </p:txBody>
      </p:sp>
    </p:spTree>
    <p:extLst>
      <p:ext uri="{BB962C8B-B14F-4D97-AF65-F5344CB8AC3E}">
        <p14:creationId xmlns:p14="http://schemas.microsoft.com/office/powerpoint/2010/main" val="2581497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Color in Fashion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attractive if outfits don’t have equal areas of light and dark</a:t>
            </a:r>
          </a:p>
          <a:p>
            <a:r>
              <a:rPr lang="en-US" dirty="0"/>
              <a:t>Better balance if light colors used above dark ones</a:t>
            </a:r>
          </a:p>
          <a:p>
            <a:r>
              <a:rPr lang="en-US" dirty="0"/>
              <a:t>Three major colors in one outfit is max!</a:t>
            </a:r>
          </a:p>
          <a:p>
            <a:r>
              <a:rPr lang="en-US" dirty="0"/>
              <a:t>One color for large area and another color or two for smaller </a:t>
            </a:r>
            <a:r>
              <a:rPr lang="en-US" dirty="0" smtClean="0"/>
              <a:t>areas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469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46</TotalTime>
  <Words>476</Words>
  <Application>Microsoft Office PowerPoint</Application>
  <PresentationFormat>On-screen Show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Executive</vt:lpstr>
      <vt:lpstr>Chapter 8  Using Design in Fashion</vt:lpstr>
      <vt:lpstr>Design</vt:lpstr>
      <vt:lpstr>Design</vt:lpstr>
      <vt:lpstr>Using the Elements of Design</vt:lpstr>
      <vt:lpstr>The Color Wheel</vt:lpstr>
      <vt:lpstr>The Color Wheel</vt:lpstr>
      <vt:lpstr>Color Schemes</vt:lpstr>
      <vt:lpstr>Using Color in Fashion</vt:lpstr>
      <vt:lpstr>Using Color in Fashion </vt:lpstr>
      <vt:lpstr>Using Color in Fashion</vt:lpstr>
      <vt:lpstr>Using Color in Fashion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 Using Design in Fashion</dc:title>
  <dc:creator>Johnson, Melanie</dc:creator>
  <cp:lastModifiedBy>Johnson, Melanie</cp:lastModifiedBy>
  <cp:revision>7</cp:revision>
  <cp:lastPrinted>2014-10-20T13:03:24Z</cp:lastPrinted>
  <dcterms:created xsi:type="dcterms:W3CDTF">2014-10-16T13:01:39Z</dcterms:created>
  <dcterms:modified xsi:type="dcterms:W3CDTF">2014-10-20T13:13:08Z</dcterms:modified>
</cp:coreProperties>
</file>